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8"/>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25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NET Aspire"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9" autoAdjust="0"/>
    <p:restoredTop sz="79544" autoAdjust="0"/>
  </p:normalViewPr>
  <p:slideViewPr>
    <p:cSldViewPr snapToGrid="0">
      <p:cViewPr varScale="1">
        <p:scale>
          <a:sx n="109" d="100"/>
          <a:sy n="109" d="100"/>
        </p:scale>
        <p:origin x="120" y="888"/>
      </p:cViewPr>
      <p:guideLst/>
    </p:cSldViewPr>
  </p:slideViewPr>
  <p:outlineViewPr>
    <p:cViewPr>
      <p:scale>
        <a:sx n="33" d="100"/>
        <a:sy n="33" d="100"/>
      </p:scale>
      <p:origin x="0" y="-33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7/10/2024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a:p>
          <a:p>
            <a:pPr marL="0" marR="0">
              <a:spcBef>
                <a:spcPts val="0"/>
              </a:spcBef>
              <a:spcAft>
                <a:spcPts val="0"/>
              </a:spcAft>
            </a:pPr>
            <a:r>
              <a:rPr lang="en-US"/>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7/10/2024 8:44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56</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svg"/><Relationship Id="rId26" Type="http://schemas.openxmlformats.org/officeDocument/2006/relationships/image" Target="../media/image74.png"/><Relationship Id="rId3" Type="http://schemas.openxmlformats.org/officeDocument/2006/relationships/image" Target="../media/image43.png"/><Relationship Id="rId21" Type="http://schemas.openxmlformats.org/officeDocument/2006/relationships/image" Target="../media/image69.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svg"/><Relationship Id="rId2" Type="http://schemas.openxmlformats.org/officeDocument/2006/relationships/notesSlide" Target="../notesSlides/notesSlide40.xml"/><Relationship Id="rId16" Type="http://schemas.openxmlformats.org/officeDocument/2006/relationships/image" Target="../media/image64.svg"/><Relationship Id="rId20" Type="http://schemas.openxmlformats.org/officeDocument/2006/relationships/image" Target="../media/image68.sv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72.png"/><Relationship Id="rId5" Type="http://schemas.openxmlformats.org/officeDocument/2006/relationships/image" Target="../media/image53.sv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svg"/><Relationship Id="rId22" Type="http://schemas.openxmlformats.org/officeDocument/2006/relationships/image" Target="../media/image70.sv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6.xml"/><Relationship Id="rId16" Type="http://schemas.openxmlformats.org/officeDocument/2006/relationships/image" Target="../media/image88.sv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1.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A11CF-EAE8-67A4-FE9A-EC998C22BA6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Introduction to .NET Aspire</a:t>
            </a:r>
          </a:p>
        </p:txBody>
      </p:sp>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descr=".NET Aspire logo&#10;">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p:txBody>
      </p:sp>
      <p:pic>
        <p:nvPicPr>
          <p:cNvPr id="5" name="Picture 2" descr="X logo&#10;">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B33-BFBE-7DCF-5920-9D83DD8B92B1}"/>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How you may build a POC</a:t>
            </a:r>
          </a:p>
        </p:txBody>
      </p:sp>
      <p:grpSp>
        <p:nvGrpSpPr>
          <p:cNvPr id="129" name="Group 128" descr="eShop web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data source">
            <a:extLst>
              <a:ext uri="{FF2B5EF4-FFF2-40B4-BE49-F238E27FC236}">
                <a16:creationId xmlns:a16="http://schemas.microsoft.com/office/drawing/2014/main" id="{D9D5CE5E-5E2B-CA44-BDC0-18F09B866B68}"/>
              </a:ext>
            </a:extLst>
          </p:cNvPr>
          <p:cNvGrpSpPr/>
          <p:nvPr/>
        </p:nvGrpSpPr>
        <p:grpSpPr>
          <a:xfrm>
            <a:off x="7066206" y="2005626"/>
            <a:ext cx="3582744" cy="2004400"/>
            <a:chOff x="7066206" y="2005626"/>
            <a:chExt cx="3582744" cy="2004400"/>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66D7-FDF8-1EF0-317A-B250C980981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an API and database</a:t>
            </a:r>
          </a:p>
        </p:txBody>
      </p:sp>
      <p:grpSp>
        <p:nvGrpSpPr>
          <p:cNvPr id="129" name="Group 128" descr="eShop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backend api that talks to a database">
            <a:extLst>
              <a:ext uri="{FF2B5EF4-FFF2-40B4-BE49-F238E27FC236}">
                <a16:creationId xmlns:a16="http://schemas.microsoft.com/office/drawing/2014/main" id="{B2B8EEC5-8E35-DF97-7CE5-DEADF55222B2}"/>
              </a:ext>
            </a:extLst>
          </p:cNvPr>
          <p:cNvGrpSpPr/>
          <p:nvPr/>
        </p:nvGrpSpPr>
        <p:grpSpPr>
          <a:xfrm>
            <a:off x="7066206" y="2006014"/>
            <a:ext cx="4928944" cy="2712308"/>
            <a:chOff x="7066206" y="2006014"/>
            <a:chExt cx="4928944" cy="2712308"/>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descr="Postgres Logo">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 uri="{C183D7F6-B498-43B3-948B-1728B52AA6E4}">
                  <adec:decorative xmlns:adec="http://schemas.microsoft.com/office/drawing/2017/decorative" val="1"/>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5FC-8EE3-D6F1-9307-0ACE549187C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Full architecture reference</a:t>
            </a:r>
          </a:p>
        </p:txBody>
      </p:sp>
      <p:grpSp>
        <p:nvGrpSpPr>
          <p:cNvPr id="3" name="Group 2" descr="A larger grouping of different services making up the eShop application including client apps, cloud services, and AI">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sp>
        <p:nvSpPr>
          <p:cNvPr id="2" name="Title 1">
            <a:extLst>
              <a:ext uri="{FF2B5EF4-FFF2-40B4-BE49-F238E27FC236}">
                <a16:creationId xmlns:a16="http://schemas.microsoft.com/office/drawing/2014/main" id="{E87F2EDA-1517-6AF3-E0F3-807A2557C4C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for every app</a:t>
            </a: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6EFC-3E43-2656-A509-AE63E49F13BA}"/>
              </a:ext>
            </a:extLst>
          </p:cNvPr>
          <p:cNvSpPr>
            <a:spLocks noGrp="1"/>
          </p:cNvSpPr>
          <p:nvPr>
            <p:ph type="title"/>
          </p:nvPr>
        </p:nvSpPr>
        <p:spPr>
          <a:xfrm>
            <a:off x="838199" y="1490540"/>
            <a:ext cx="10515600" cy="1325563"/>
          </a:xfrm>
        </p:spPr>
        <p:txBody>
          <a:bodyPr/>
          <a:lstStyle/>
          <a:p>
            <a:r>
              <a:rPr lang="en-US" dirty="0"/>
              <a:t>Get the code for today’s workshop</a:t>
            </a:r>
          </a:p>
        </p:txBody>
      </p:sp>
      <p:sp>
        <p:nvSpPr>
          <p:cNvPr id="3" name="TextBox 2">
            <a:extLst>
              <a:ext uri="{FF2B5EF4-FFF2-40B4-BE49-F238E27FC236}">
                <a16:creationId xmlns:a16="http://schemas.microsoft.com/office/drawing/2014/main" id="{184C707C-7E54-1ED2-EB42-2BE257504692}"/>
              </a:ext>
            </a:extLst>
          </p:cNvPr>
          <p:cNvSpPr txBox="1"/>
          <p:nvPr/>
        </p:nvSpPr>
        <p:spPr>
          <a:xfrm>
            <a:off x="109417" y="2895497"/>
            <a:ext cx="11973165" cy="1067006"/>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Workshop Repository to Clone: </a:t>
            </a:r>
          </a:p>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dirty="0"/>
              <a:t>Build anything with a unified platform</a:t>
            </a:r>
          </a:p>
        </p:txBody>
      </p:sp>
      <p:sp>
        <p:nvSpPr>
          <p:cNvPr id="1065" name="Rounded Rectangle 9" descr="Group of different workloads .NET can arger">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grpSp>
        <p:nvGrpSpPr>
          <p:cNvPr id="1082" name="Group 1081" descr=".NET Logo&#10;">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grpSp>
        <p:nvGrpSpPr>
          <p:cNvPr id="1024" name="Group 1023" descr="Group of tools for .NET. Visual studio, VS Code, and CLI">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descr="Group of operating systems. Windows, Linux, and macOS">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descr="Group of ecosystem for .net. NuGet, GitHub, and Components&#10;">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108" name="Graphic 1075">
            <a:extLst>
              <a:ext uri="{FF2B5EF4-FFF2-40B4-BE49-F238E27FC236}">
                <a16:creationId xmlns:a16="http://schemas.microsoft.com/office/drawing/2014/main" id="{534351BF-93CD-A4FC-1C22-B08BA9DE199B}"/>
              </a:ext>
              <a:ext uri="{C183D7F6-B498-43B3-948B-1728B52AA6E4}">
                <adec:decorative xmlns:adec="http://schemas.microsoft.com/office/drawing/2017/decorative" val="1"/>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 uri="{C183D7F6-B498-43B3-948B-1728B52AA6E4}">
                <adec:decorative xmlns:adec="http://schemas.microsoft.com/office/drawing/2017/decorative" val="1"/>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 uri="{C183D7F6-B498-43B3-948B-1728B52AA6E4}">
                <adec:decorative xmlns:adec="http://schemas.microsoft.com/office/drawing/2017/decorative" val="1"/>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 uri="{C183D7F6-B498-43B3-948B-1728B52AA6E4}">
                <adec:decorative xmlns:adec="http://schemas.microsoft.com/office/drawing/2017/decorative" val="1"/>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 uri="{C183D7F6-B498-43B3-948B-1728B52AA6E4}">
                <adec:decorative xmlns:adec="http://schemas.microsoft.com/office/drawing/2017/decorative" val="1"/>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 uri="{C183D7F6-B498-43B3-948B-1728B52AA6E4}">
                <adec:decorative xmlns:adec="http://schemas.microsoft.com/office/drawing/2017/decorative" val="1"/>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2" name="Graphic 1074">
            <a:extLst>
              <a:ext uri="{FF2B5EF4-FFF2-40B4-BE49-F238E27FC236}">
                <a16:creationId xmlns:a16="http://schemas.microsoft.com/office/drawing/2014/main" id="{5F8DBBDB-3401-41C0-662B-1C187EE3F44D}"/>
              </a:ext>
              <a:ext uri="{C183D7F6-B498-43B3-948B-1728B52AA6E4}">
                <adec:decorative xmlns:adec="http://schemas.microsoft.com/office/drawing/2017/decorative" val="1"/>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BC2A659-8CCC-6D22-C0C0-DC3DA865A13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Components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Components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Component Orchestration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2165813C-5C03-36FA-B201-0E2D699F573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Component Integration</a:t>
            </a:r>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descr="red rectangle showing addredisoutputcache in app project">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red rectangle showing useoutputcache in web prjjoect">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57695A-14B9-6B35-0128-9796D01EC9C8}"/>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.NET 8 Includes</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FB274A87-928C-14FD-AD78-0100CF31698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6FB3-45EE-BB29-A14B-8595FE1D8A7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Thank you! Q&amp;A</a:t>
            </a:r>
          </a:p>
        </p:txBody>
      </p:sp>
      <p:pic>
        <p:nvPicPr>
          <p:cNvPr id="7" name="Picture 6" descr=".net aspire logo">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840889"/>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3599" y="276525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Get Started Today</a:t>
            </a:r>
          </a:p>
        </p:txBody>
      </p:sp>
      <p:sp>
        <p:nvSpPr>
          <p:cNvPr id="3" name="TextBox 2">
            <a:extLst>
              <a:ext uri="{FF2B5EF4-FFF2-40B4-BE49-F238E27FC236}">
                <a16:creationId xmlns:a16="http://schemas.microsoft.com/office/drawing/2014/main" id="{CADD0792-E2E9-711C-B1B3-BD911B33F6FA}"/>
              </a:ext>
            </a:extLst>
          </p:cNvPr>
          <p:cNvSpPr txBox="1"/>
          <p:nvPr/>
        </p:nvSpPr>
        <p:spPr>
          <a:xfrm>
            <a:off x="1533438" y="3562900"/>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9" name="TextBox 8">
            <a:extLst>
              <a:ext uri="{FF2B5EF4-FFF2-40B4-BE49-F238E27FC236}">
                <a16:creationId xmlns:a16="http://schemas.microsoft.com/office/drawing/2014/main" id="{E5E9AAD3-85A0-5265-DD45-C673331DDB45}"/>
              </a:ext>
            </a:extLst>
          </p:cNvPr>
          <p:cNvSpPr txBox="1"/>
          <p:nvPr/>
        </p:nvSpPr>
        <p:spPr>
          <a:xfrm>
            <a:off x="6564429" y="276525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Engage with team on GitHub</a:t>
            </a:r>
          </a:p>
        </p:txBody>
      </p:sp>
      <p:sp>
        <p:nvSpPr>
          <p:cNvPr id="10" name="TextBox 9">
            <a:extLst>
              <a:ext uri="{FF2B5EF4-FFF2-40B4-BE49-F238E27FC236}">
                <a16:creationId xmlns:a16="http://schemas.microsoft.com/office/drawing/2014/main" id="{02919DBF-B084-ED91-351E-5AA82F120742}"/>
              </a:ext>
            </a:extLst>
          </p:cNvPr>
          <p:cNvSpPr txBox="1"/>
          <p:nvPr/>
        </p:nvSpPr>
        <p:spPr>
          <a:xfrm>
            <a:off x="7081409" y="356290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15" name="TextBox 14">
            <a:extLst>
              <a:ext uri="{FF2B5EF4-FFF2-40B4-BE49-F238E27FC236}">
                <a16:creationId xmlns:a16="http://schemas.microsoft.com/office/drawing/2014/main" id="{B00ED0DE-96E1-28B3-1ED2-B34DD147E6D7}"/>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CC3244-9635-AFD9-9AB3-946C76F8729D}"/>
              </a:ext>
              <a:ext uri="{C183D7F6-B498-43B3-948B-1728B52AA6E4}">
                <adec:decorative xmlns:adec="http://schemas.microsoft.com/office/drawing/2017/decorative" val="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4.79167E-6 0.04607 L 4.79167E-6 -3.7037E-7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79167E-6 0.04607 L 4.79167E-6 -1.11111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33333E-6 0.04607 L -3.33333E-6 -3.7037E-7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33333E-6 0.04607 L -3.33333E-6 -1.11111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 grpId="0"/>
      <p:bldP spid="3" grpId="1"/>
      <p:bldP spid="9" grpId="0" animBg="1"/>
      <p:bldP spid="9" grpId="1" animBg="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Complex, getting started, lots of choices, no paved path">
            <a:extLst>
              <a:ext uri="{FF2B5EF4-FFF2-40B4-BE49-F238E27FC236}">
                <a16:creationId xmlns:a16="http://schemas.microsoft.com/office/drawing/2014/main" id="{1806FB73-C418-96F2-1DCB-6CCEE660A283}"/>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 name="Title 1">
            <a:extLst>
              <a:ext uri="{FF2B5EF4-FFF2-40B4-BE49-F238E27FC236}">
                <a16:creationId xmlns:a16="http://schemas.microsoft.com/office/drawing/2014/main" id="{3F31AAF1-A77B-0893-4290-9538DBB1090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It’s still not easy</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2" name="Title 1">
            <a:extLst>
              <a:ext uri="{FF2B5EF4-FFF2-40B4-BE49-F238E27FC236}">
                <a16:creationId xmlns:a16="http://schemas.microsoft.com/office/drawing/2014/main" id="{207FB1AE-9EA4-3803-4EF4-F5545BA9111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is .NET Aspire?</a:t>
            </a: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76E-BD3C-DCB0-580D-2363E657389E}"/>
              </a:ext>
              <a:ext uri="{C183D7F6-B498-43B3-948B-1728B52AA6E4}">
                <adec:decorative xmlns:adec="http://schemas.microsoft.com/office/drawing/2017/decorative" val="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Example of </a:t>
            </a:r>
            <a:r>
              <a:rPr lang="en-US" dirty="0" err="1"/>
              <a:t>realworld</a:t>
            </a:r>
            <a:r>
              <a:rPr lang="en-US" dirty="0"/>
              <a:t> application</a:t>
            </a:r>
          </a:p>
        </p:txBody>
      </p:sp>
      <p:grpSp>
        <p:nvGrpSpPr>
          <p:cNvPr id="4" name="Group 3" descr="The eShop web application running in the browser displaying sports equipment">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6179</Words>
  <Application>Microsoft Office PowerPoint</Application>
  <PresentationFormat>Widescreen</PresentationFormat>
  <Paragraphs>565</Paragraphs>
  <Slides>56</Slides>
  <Notes>55</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Introduction to .NET Aspire</vt:lpstr>
      <vt:lpstr>Get the code for today’s workshop</vt:lpstr>
      <vt:lpstr>Build anything with a unified platform</vt:lpstr>
      <vt:lpstr>What every app needs</vt:lpstr>
      <vt:lpstr>.NET 8 Includes</vt:lpstr>
      <vt:lpstr>It’s still not easy</vt:lpstr>
      <vt:lpstr>What is .NET Aspire?</vt:lpstr>
      <vt:lpstr>What does this mean? Who is it for?</vt:lpstr>
      <vt:lpstr>Example of realworld application</vt:lpstr>
      <vt:lpstr>How you may build a POC</vt:lpstr>
      <vt:lpstr>Add an API and database</vt:lpstr>
      <vt:lpstr>Full architecture reference</vt:lpstr>
      <vt:lpstr>.NET Aspire for every app</vt:lpstr>
      <vt:lpstr>.NET Aspire Includes…</vt:lpstr>
      <vt:lpstr>DEMO</vt:lpstr>
      <vt:lpstr>Smart Defaults</vt:lpstr>
      <vt:lpstr>Service Defaults Overview</vt:lpstr>
      <vt:lpstr>Observability</vt:lpstr>
      <vt:lpstr>Observability continued</vt:lpstr>
      <vt:lpstr>Resiliency</vt:lpstr>
      <vt:lpstr>Health Checks</vt:lpstr>
      <vt:lpstr>DEMO</vt:lpstr>
      <vt:lpstr>Q&amp;A</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DEMO</vt:lpstr>
      <vt:lpstr>Q&amp;A</vt:lpstr>
      <vt:lpstr>Visual Studio Tooling for .NET Aspire</vt:lpstr>
      <vt:lpstr>Service Discovery</vt:lpstr>
      <vt:lpstr>Service Discovery Before</vt:lpstr>
      <vt:lpstr>Service Discovery with .NET Aspire</vt:lpstr>
      <vt:lpstr>There are still connection strings 😀</vt:lpstr>
      <vt:lpstr>DEMO</vt:lpstr>
      <vt:lpstr>Q&amp;A</vt:lpstr>
      <vt:lpstr>Components</vt:lpstr>
      <vt:lpstr>Components Overview</vt:lpstr>
      <vt:lpstr>Component Orchestration</vt:lpstr>
      <vt:lpstr>Component Integration</vt:lpstr>
      <vt:lpstr>DEMO</vt:lpstr>
      <vt:lpstr>Q&amp;A</vt:lpstr>
      <vt:lpstr>Deployment</vt:lpstr>
      <vt:lpstr>Flexibly Integrations and Deployment</vt:lpstr>
      <vt:lpstr>Deployment from Visual Studio</vt:lpstr>
      <vt:lpstr>.NET Aspire Overview</vt:lpstr>
      <vt:lpstr>.NET Aspire is Easy</vt:lpstr>
      <vt:lpstr>DEMO</vt:lpstr>
      <vt:lpstr>Q&amp;A</vt:lpstr>
      <vt:lpstr>Add .NET Aspire to Any App</vt:lpstr>
      <vt:lpstr>.NET Apsire for Eveyrone!</vt:lpstr>
      <vt:lpstr>.NET Aspire Overview</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2024-07-10T16:28:20Z</dcterms:modified>
</cp:coreProperties>
</file>